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Proxima Nova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Arial Black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7.xml"/><Relationship Id="rId44" Type="http://schemas.openxmlformats.org/officeDocument/2006/relationships/font" Target="fonts/ArialBlack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bold.fntdata"/><Relationship Id="rId10" Type="http://schemas.openxmlformats.org/officeDocument/2006/relationships/slide" Target="slides/slide5.xml"/><Relationship Id="rId32" Type="http://schemas.openxmlformats.org/officeDocument/2006/relationships/font" Target="fonts/Raleway-regular.fntdata"/><Relationship Id="rId13" Type="http://schemas.openxmlformats.org/officeDocument/2006/relationships/slide" Target="slides/slide8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7.xml"/><Relationship Id="rId34" Type="http://schemas.openxmlformats.org/officeDocument/2006/relationships/font" Target="fonts/Raleway-italic.fntdata"/><Relationship Id="rId15" Type="http://schemas.openxmlformats.org/officeDocument/2006/relationships/slide" Target="slides/slide10.xml"/><Relationship Id="rId37" Type="http://schemas.openxmlformats.org/officeDocument/2006/relationships/font" Target="fonts/ProximaNova-bold.fntdata"/><Relationship Id="rId14" Type="http://schemas.openxmlformats.org/officeDocument/2006/relationships/slide" Target="slides/slide9.xml"/><Relationship Id="rId36" Type="http://schemas.openxmlformats.org/officeDocument/2006/relationships/font" Target="fonts/ProximaNova-regular.fntdata"/><Relationship Id="rId17" Type="http://schemas.openxmlformats.org/officeDocument/2006/relationships/slide" Target="slides/slide12.xml"/><Relationship Id="rId39" Type="http://schemas.openxmlformats.org/officeDocument/2006/relationships/font" Target="fonts/ProximaNova-boldItalic.fntdata"/><Relationship Id="rId16" Type="http://schemas.openxmlformats.org/officeDocument/2006/relationships/slide" Target="slides/slide11.xml"/><Relationship Id="rId38" Type="http://schemas.openxmlformats.org/officeDocument/2006/relationships/font" Target="fonts/ProximaNov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3735f4d3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3735f4d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3864aa9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3864aa9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3735f4d3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3735f4d3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90217d91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90217d91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3735f4d3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3735f4d3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90217d91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390217d91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3735f4d3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3735f4d3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3735f4d3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43735f4d3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3735f4d3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43735f4d3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3735f4d3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43735f4d3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cfc18ba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cfc18ba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367c08be6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367c08be6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3735f4d3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43735f4d3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43735f4d3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43735f4d3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3735f4d3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3735f4d3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3735f4d3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3735f4d3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3735f4d3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43735f4d3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90217d919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90217d919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90217d91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90217d91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90217d91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90217d91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3735f4d3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3735f4d3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3735f4d3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3735f4d3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3735f4d3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3735f4d3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90217d91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90217d91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3735f4d3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3735f4d3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ia basic layou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1160" lvl="0" marL="457200" marR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8" y="4711434"/>
            <a:ext cx="278535" cy="34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4">
            <a:alphaModFix/>
          </a:blip>
          <a:srcRect b="0" l="5303" r="0" t="0"/>
          <a:stretch/>
        </p:blipFill>
        <p:spPr>
          <a:xfrm>
            <a:off x="143475" y="4156075"/>
            <a:ext cx="769700" cy="9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make.firialabs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 </a:t>
            </a:r>
            <a:endParaRPr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415850" y="1738075"/>
            <a:ext cx="82536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b="1" lang="en" sz="3600">
                <a:solidFill>
                  <a:srgbClr val="4EB748"/>
                </a:solidFill>
              </a:rPr>
              <a:t>🐍</a:t>
            </a:r>
            <a:r>
              <a:rPr b="1" lang="en" sz="3600">
                <a:solidFill>
                  <a:srgbClr val="4EB748"/>
                </a:solidFill>
              </a:rPr>
              <a:t>CodeX Monthly Project</a:t>
            </a:r>
            <a:endParaRPr b="1" sz="3600">
              <a:solidFill>
                <a:srgbClr val="4EB7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0" l="5303" r="0" t="0"/>
          <a:stretch/>
        </p:blipFill>
        <p:spPr>
          <a:xfrm>
            <a:off x="6864450" y="415725"/>
            <a:ext cx="1861025" cy="223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997225"/>
            <a:ext cx="79809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2: Add the function to display 6 flowers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Initialize the </a:t>
            </a:r>
            <a:r>
              <a:rPr b="1" lang="en" sz="2400"/>
              <a:t>x</a:t>
            </a:r>
            <a:r>
              <a:rPr lang="en" sz="2400"/>
              <a:t> and </a:t>
            </a:r>
            <a:r>
              <a:rPr b="1" lang="en" sz="2400"/>
              <a:t>y</a:t>
            </a:r>
            <a:r>
              <a:rPr lang="en" sz="2400"/>
              <a:t> for the first flower.</a:t>
            </a:r>
            <a:endParaRPr sz="2400"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950" y="2202975"/>
            <a:ext cx="3585425" cy="27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997225"/>
            <a:ext cx="79809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2: Add the function to display 6 flowers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Let’s examine the code</a:t>
            </a:r>
            <a:endParaRPr sz="2400"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950" y="2202975"/>
            <a:ext cx="3585425" cy="27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/>
          <p:nvPr/>
        </p:nvSpPr>
        <p:spPr>
          <a:xfrm>
            <a:off x="1769375" y="2752075"/>
            <a:ext cx="1379700" cy="53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196050" y="2401100"/>
            <a:ext cx="12708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(x, y) coordinates for first flower</a:t>
            </a:r>
            <a:endParaRPr sz="160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2495500" y="3599250"/>
            <a:ext cx="2747400" cy="774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5963950" y="3672725"/>
            <a:ext cx="27474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Draw three flowers across</a:t>
            </a:r>
            <a:endParaRPr sz="16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1926700" y="3308775"/>
            <a:ext cx="3585300" cy="1682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EB7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6019525" y="2184450"/>
            <a:ext cx="24546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Draw two rows of flowers</a:t>
            </a:r>
            <a:endParaRPr sz="1600">
              <a:solidFill>
                <a:srgbClr val="4EB7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(reset x and update y)</a:t>
            </a:r>
            <a:endParaRPr sz="1600">
              <a:solidFill>
                <a:srgbClr val="4EB74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1" name="Google Shape;141;p24"/>
          <p:cNvCxnSpPr>
            <a:endCxn id="135" idx="1"/>
          </p:cNvCxnSpPr>
          <p:nvPr/>
        </p:nvCxnSpPr>
        <p:spPr>
          <a:xfrm flipH="1" rot="10800000">
            <a:off x="1043075" y="3018325"/>
            <a:ext cx="726300" cy="14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24"/>
          <p:cNvCxnSpPr>
            <a:stCxn id="140" idx="1"/>
          </p:cNvCxnSpPr>
          <p:nvPr/>
        </p:nvCxnSpPr>
        <p:spPr>
          <a:xfrm flipH="1">
            <a:off x="5363725" y="2571750"/>
            <a:ext cx="655800" cy="749100"/>
          </a:xfrm>
          <a:prstGeom prst="straightConnector1">
            <a:avLst/>
          </a:prstGeom>
          <a:noFill/>
          <a:ln cap="flat" cmpd="sng" w="9525">
            <a:solidFill>
              <a:srgbClr val="4EB74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24"/>
          <p:cNvCxnSpPr>
            <a:stCxn id="138" idx="1"/>
          </p:cNvCxnSpPr>
          <p:nvPr/>
        </p:nvCxnSpPr>
        <p:spPr>
          <a:xfrm flipH="1">
            <a:off x="5279050" y="3914375"/>
            <a:ext cx="684900" cy="17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997225"/>
            <a:ext cx="60204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2: Add the function to display 6 flowers</a:t>
            </a:r>
            <a:endParaRPr b="1">
              <a:solidFill>
                <a:srgbClr val="4EB748"/>
              </a:solidFill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Check out the flowers by adding this test code to the Main Program.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Just change the test code from Step 1.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Stop the code and make any adjustments to the loops before continuing. </a:t>
            </a:r>
            <a:endParaRPr sz="2400"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533" y="1068433"/>
            <a:ext cx="2441400" cy="14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068425"/>
            <a:ext cx="80415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3: Add text and ground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May flowers look good, but the screen seems incomplete.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 rectangle for the ground and text to show they are May flowers.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11700" y="1068425"/>
            <a:ext cx="80415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3: Add text and ground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This code is an example of what you can add to the May flowers screen.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code again, and make any adjustments. </a:t>
            </a:r>
            <a:endParaRPr sz="2400"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700" y="2963475"/>
            <a:ext cx="7613600" cy="1875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/>
          <p:nvPr/>
        </p:nvSpPr>
        <p:spPr>
          <a:xfrm>
            <a:off x="1587825" y="3514525"/>
            <a:ext cx="7244400" cy="623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1009325"/>
            <a:ext cx="80049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4: Colorful flowers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bunch of PINK flowers is nice, but May flowers come in many colors.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 a list of flower colors.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list is usually defined near the top of a program.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009325"/>
            <a:ext cx="81018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4: Colorful flowers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Here are the pre-defined colors. Pick the colors you want to use for the flowers.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Or, if you know how, create your own RGB color triplets.</a:t>
            </a:r>
            <a:endParaRPr sz="24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463" y="3281025"/>
            <a:ext cx="8219063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1700" y="1009325"/>
            <a:ext cx="81018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4: Colorful flowers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Here is an example of a flower_colors list.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have as many colors as you want.</a:t>
            </a:r>
            <a:endParaRPr sz="24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631" y="2571756"/>
            <a:ext cx="7254475" cy="16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946400" y="3683950"/>
            <a:ext cx="7254600" cy="520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11700" y="1009325"/>
            <a:ext cx="81018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4: Colorful flowers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Select a random color from the list in the </a:t>
            </a:r>
            <a:r>
              <a:rPr lang="en" sz="2400">
                <a:solidFill>
                  <a:srgbClr val="0000FF"/>
                </a:solidFill>
              </a:rPr>
              <a:t>may_flowers()</a:t>
            </a:r>
            <a:r>
              <a:rPr lang="en" sz="2400"/>
              <a:t> function. </a:t>
            </a:r>
            <a:endParaRPr sz="2400"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775" y="2571749"/>
            <a:ext cx="6780825" cy="19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4177725" y="3175650"/>
            <a:ext cx="3732900" cy="42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311700" y="1009325"/>
            <a:ext cx="82713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4: Colorful flowers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 the code by running it several times.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After each run, stop the code and then run again.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should see random colors for the flowers every time.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any modifications before continuing.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97225"/>
            <a:ext cx="7428000" cy="38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common saying is “April showers bring May flowers.”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 the last project, you programmed April showers, so in this project you will program May flowers.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 grab your </a:t>
            </a:r>
            <a:r>
              <a:rPr b="1" lang="en" sz="2400">
                <a:solidFill>
                  <a:srgbClr val="4EB748"/>
                </a:solidFill>
              </a:rPr>
              <a:t>CodeX,</a:t>
            </a:r>
            <a:endParaRPr b="1" sz="2400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Open your </a:t>
            </a:r>
            <a:r>
              <a:rPr b="1" lang="en" sz="2400">
                <a:solidFill>
                  <a:srgbClr val="4EB748"/>
                </a:solidFill>
              </a:rPr>
              <a:t>April Showers</a:t>
            </a:r>
            <a:r>
              <a:rPr lang="en" sz="2400"/>
              <a:t> project and get ready to write some code!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11700" y="1068425"/>
            <a:ext cx="74280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5: Make it interactive!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have the functions and list.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You’ve done the testing.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Now make it interactive with a button press.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Take out the test code in the Main Program.</a:t>
            </a:r>
            <a:endParaRPr sz="2400"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4483" y="3464683"/>
            <a:ext cx="2441400" cy="144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33"/>
          <p:cNvCxnSpPr/>
          <p:nvPr/>
        </p:nvCxnSpPr>
        <p:spPr>
          <a:xfrm>
            <a:off x="3088525" y="3901800"/>
            <a:ext cx="2456700" cy="1113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33"/>
          <p:cNvCxnSpPr/>
          <p:nvPr/>
        </p:nvCxnSpPr>
        <p:spPr>
          <a:xfrm flipH="1">
            <a:off x="3064200" y="3938100"/>
            <a:ext cx="2505300" cy="1040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311700" y="1068425"/>
            <a:ext cx="74280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5: Make it interactive!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only want the flowers to appear after rain, so add another Boolean variable to indicate rain.</a:t>
            </a:r>
            <a:endParaRPr sz="2400"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750" y="2571750"/>
            <a:ext cx="5582725" cy="23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/>
          <p:nvPr/>
        </p:nvSpPr>
        <p:spPr>
          <a:xfrm>
            <a:off x="2132425" y="4664250"/>
            <a:ext cx="1730700" cy="303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311700" y="1068425"/>
            <a:ext cx="80415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5: Make it interactive!</a:t>
            </a:r>
            <a:endParaRPr b="1">
              <a:solidFill>
                <a:srgbClr val="4EB748"/>
              </a:solidFill>
            </a:endParaRPr>
          </a:p>
          <a:p>
            <a:pPr indent="-368300" lvl="0" marL="457200" rtl="0" algn="l">
              <a:spcBef>
                <a:spcPts val="4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Add an if statement with a button press for the May flowers. Include the Boolean </a:t>
            </a:r>
            <a:r>
              <a:rPr b="1" lang="en" sz="2200"/>
              <a:t>rained</a:t>
            </a:r>
            <a:r>
              <a:rPr lang="en" sz="2200"/>
              <a:t>.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Watch your indenting! It is even with the first if statement.</a:t>
            </a:r>
            <a:endParaRPr sz="2200"/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554" y="2880150"/>
            <a:ext cx="4937875" cy="21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/>
          <p:nvPr/>
        </p:nvSpPr>
        <p:spPr>
          <a:xfrm>
            <a:off x="1248975" y="4398000"/>
            <a:ext cx="4623000" cy="59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311700" y="1068425"/>
            <a:ext cx="80415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5: Make it interactive!</a:t>
            </a:r>
            <a:endParaRPr b="1">
              <a:solidFill>
                <a:srgbClr val="4EB748"/>
              </a:solidFill>
            </a:endParaRPr>
          </a:p>
          <a:p>
            <a:pPr indent="-368300" lvl="0" marL="457200" rtl="0" algn="l">
              <a:spcBef>
                <a:spcPts val="4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While testing the code you notice a couple of things: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You can alternate between showers and flowers, but the showers appear over the flowers before </a:t>
            </a:r>
            <a:r>
              <a:rPr lang="en" sz="2200"/>
              <a:t>showing</a:t>
            </a:r>
            <a:r>
              <a:rPr lang="en" sz="2200"/>
              <a:t> the words “April Showers”.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It would be nice to have a button press end the code.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Both of these are easy fixes.</a:t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311700" y="1068425"/>
            <a:ext cx="80415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5: Make it interactive!</a:t>
            </a:r>
            <a:endParaRPr b="1">
              <a:solidFill>
                <a:srgbClr val="4EB748"/>
              </a:solidFill>
            </a:endParaRPr>
          </a:p>
          <a:p>
            <a:pPr indent="-368300" lvl="0" marL="457200" rtl="0" algn="l">
              <a:spcBef>
                <a:spcPts val="4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Call the background() function before starting the rain.</a:t>
            </a:r>
            <a:endParaRPr sz="2200"/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75" y="2243625"/>
            <a:ext cx="5970875" cy="223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/>
          <p:nvPr/>
        </p:nvSpPr>
        <p:spPr>
          <a:xfrm>
            <a:off x="1733050" y="3018325"/>
            <a:ext cx="1549200" cy="37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311700" y="1068425"/>
            <a:ext cx="83439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5: Make it interactive!</a:t>
            </a:r>
            <a:endParaRPr b="1">
              <a:solidFill>
                <a:srgbClr val="4EB748"/>
              </a:solidFill>
            </a:endParaRPr>
          </a:p>
          <a:p>
            <a:pPr indent="-368300" lvl="0" marL="457200" rtl="0" algn="l">
              <a:spcBef>
                <a:spcPts val="4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Add another if statement </a:t>
            </a:r>
            <a:r>
              <a:rPr lang="en" sz="2200"/>
              <a:t>with</a:t>
            </a:r>
            <a:r>
              <a:rPr lang="en" sz="2200"/>
              <a:t> a button press to break the loop.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Watch your indenting! It is the same as the other if statements. </a:t>
            </a:r>
            <a:endParaRPr sz="2200"/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89" y="2571750"/>
            <a:ext cx="5354375" cy="12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251" name="Google Shape;251;p39"/>
          <p:cNvSpPr txBox="1"/>
          <p:nvPr>
            <p:ph idx="1" type="body"/>
          </p:nvPr>
        </p:nvSpPr>
        <p:spPr>
          <a:xfrm>
            <a:off x="311700" y="1152475"/>
            <a:ext cx="488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Happy Spring!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Now you have April Showers </a:t>
            </a:r>
            <a:br>
              <a:rPr lang="en" sz="2400"/>
            </a:br>
            <a:r>
              <a:rPr lang="en" sz="2400"/>
              <a:t>AND May Flowers.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other features to make the code uniquely yours! </a:t>
            </a:r>
            <a:endParaRPr sz="2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950" y="1368825"/>
            <a:ext cx="3259125" cy="33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068425"/>
            <a:ext cx="8089800" cy="35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Time to code!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 to </a:t>
            </a:r>
            <a:r>
              <a:rPr lang="en" sz="2400" u="sng">
                <a:solidFill>
                  <a:srgbClr val="4EB74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make.firialabs.com</a:t>
            </a:r>
            <a:r>
              <a:rPr lang="en" sz="2400"/>
              <a:t> and go to the </a:t>
            </a:r>
            <a:r>
              <a:rPr b="1" lang="en" sz="2400">
                <a:solidFill>
                  <a:srgbClr val="4EB748"/>
                </a:solidFill>
              </a:rPr>
              <a:t>Sandbox</a:t>
            </a:r>
            <a:r>
              <a:rPr lang="en" sz="2400"/>
              <a:t>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Open the </a:t>
            </a:r>
            <a:r>
              <a:rPr b="1" lang="en" sz="2400"/>
              <a:t>April_Showers </a:t>
            </a:r>
            <a:r>
              <a:rPr lang="en" sz="2400"/>
              <a:t>program</a:t>
            </a:r>
            <a:r>
              <a:rPr lang="en" sz="2400"/>
              <a:t>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code and make sure it is bug-free.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Everything good? Great! Ready to continue…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Create a flower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 function to the program that will draw a single simple flower.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circles for the flower.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will use a loop to repeat the flower several times on the screen.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Create a flower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code shown here is an example of a simple small flower. You can use this one or create one of your own.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x and y as parameters so the flower can be duplicated many times in different positions across the screen.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742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Create a flower</a:t>
            </a:r>
            <a:endParaRPr b="1">
              <a:solidFill>
                <a:srgbClr val="4EB748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center of each flower will be WHITE.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parameter </a:t>
            </a:r>
            <a:r>
              <a:rPr b="1" lang="en" sz="2200"/>
              <a:t>col</a:t>
            </a:r>
            <a:r>
              <a:rPr lang="en" sz="2200"/>
              <a:t> will be the color of the flower.</a:t>
            </a:r>
            <a:endParaRPr sz="22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720" y="2751300"/>
            <a:ext cx="6084675" cy="19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579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1: Create a flower</a:t>
            </a:r>
            <a:endParaRPr b="1">
              <a:solidFill>
                <a:srgbClr val="4EB748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Check out the flower by adding this test code to the Main Program.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Don’t delete what is there! Just add this code above!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Stop the code and make any adjustments to your flower before continuing. </a:t>
            </a:r>
            <a:endParaRPr sz="22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500" y="1346975"/>
            <a:ext cx="2836825" cy="13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997225"/>
            <a:ext cx="74280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2: Display several flowers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one more </a:t>
            </a:r>
            <a:r>
              <a:rPr lang="en" sz="2400"/>
              <a:t>function</a:t>
            </a:r>
            <a:r>
              <a:rPr lang="en" sz="2400"/>
              <a:t> that will call </a:t>
            </a:r>
            <a:r>
              <a:rPr lang="en" sz="2400">
                <a:solidFill>
                  <a:srgbClr val="0000FF"/>
                </a:solidFill>
              </a:rPr>
              <a:t>flower()</a:t>
            </a:r>
            <a:r>
              <a:rPr lang="en" sz="2400"/>
              <a:t> several times to display flowers on the screen.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could select random numbers for x and y and place them all over the screen, or display them in neat rows and columns.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code will show you neat rows and columns.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Flowers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997225"/>
            <a:ext cx="79809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</a:rPr>
              <a:t>Step 2: Add the function to display 6 flowers</a:t>
            </a:r>
            <a:endParaRPr b="1">
              <a:solidFill>
                <a:srgbClr val="4EB748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 a new function: </a:t>
            </a:r>
            <a:r>
              <a:rPr lang="en" sz="2400">
                <a:solidFill>
                  <a:srgbClr val="0000FF"/>
                </a:solidFill>
              </a:rPr>
              <a:t>may_flowers()</a:t>
            </a:r>
            <a:r>
              <a:rPr lang="en" sz="2400"/>
              <a:t>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 will use an inner loop for the flowers across,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And an outer loop for the rows of flowers.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will increment the </a:t>
            </a:r>
            <a:r>
              <a:rPr b="1" lang="en" sz="2400"/>
              <a:t>x</a:t>
            </a:r>
            <a:r>
              <a:rPr lang="en" sz="2400"/>
              <a:t> to go across (columns), and the </a:t>
            </a:r>
            <a:r>
              <a:rPr b="1" lang="en" sz="2400"/>
              <a:t>y</a:t>
            </a:r>
            <a:r>
              <a:rPr lang="en" sz="2400"/>
              <a:t> for the rows.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